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1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csis Dénes László" userId="b37ce2db-b48b-416c-a142-e162e1b3de9e" providerId="ADAL" clId="{EBAA69CF-2A80-4125-99C1-70A73F69BEDC}"/>
    <pc:docChg chg="undo custSel delSld modSld">
      <pc:chgData name="Kocsis Dénes László" userId="b37ce2db-b48b-416c-a142-e162e1b3de9e" providerId="ADAL" clId="{EBAA69CF-2A80-4125-99C1-70A73F69BEDC}" dt="2026-05-22T09:31:11.671" v="657" actId="27636"/>
      <pc:docMkLst>
        <pc:docMk/>
      </pc:docMkLst>
      <pc:sldChg chg="addSp modSp mod">
        <pc:chgData name="Kocsis Dénes László" userId="b37ce2db-b48b-416c-a142-e162e1b3de9e" providerId="ADAL" clId="{EBAA69CF-2A80-4125-99C1-70A73F69BEDC}" dt="2026-05-22T09:31:11.671" v="657" actId="27636"/>
        <pc:sldMkLst>
          <pc:docMk/>
          <pc:sldMk cId="2289181657" sldId="256"/>
        </pc:sldMkLst>
        <pc:spChg chg="mod">
          <ac:chgData name="Kocsis Dénes László" userId="b37ce2db-b48b-416c-a142-e162e1b3de9e" providerId="ADAL" clId="{EBAA69CF-2A80-4125-99C1-70A73F69BEDC}" dt="2026-05-22T09:31:05.494" v="634" actId="20577"/>
          <ac:spMkLst>
            <pc:docMk/>
            <pc:sldMk cId="2289181657" sldId="256"/>
            <ac:spMk id="2" creationId="{FE21448C-224E-4C15-8C52-A7E2D8DE575E}"/>
          </ac:spMkLst>
        </pc:spChg>
        <pc:spChg chg="mod">
          <ac:chgData name="Kocsis Dénes László" userId="b37ce2db-b48b-416c-a142-e162e1b3de9e" providerId="ADAL" clId="{EBAA69CF-2A80-4125-99C1-70A73F69BEDC}" dt="2026-05-22T09:31:11.671" v="657" actId="27636"/>
          <ac:spMkLst>
            <pc:docMk/>
            <pc:sldMk cId="2289181657" sldId="256"/>
            <ac:spMk id="3" creationId="{FA288B8D-A4D8-4A72-8E1D-1E4673E596E8}"/>
          </ac:spMkLst>
        </pc:spChg>
        <pc:spChg chg="add mod">
          <ac:chgData name="Kocsis Dénes László" userId="b37ce2db-b48b-416c-a142-e162e1b3de9e" providerId="ADAL" clId="{EBAA69CF-2A80-4125-99C1-70A73F69BEDC}" dt="2026-05-22T09:15:11.844" v="5" actId="1076"/>
          <ac:spMkLst>
            <pc:docMk/>
            <pc:sldMk cId="2289181657" sldId="256"/>
            <ac:spMk id="5" creationId="{A585C643-4E3B-9E0D-765A-AF8531C97140}"/>
          </ac:spMkLst>
        </pc:spChg>
        <pc:spChg chg="add mod">
          <ac:chgData name="Kocsis Dénes László" userId="b37ce2db-b48b-416c-a142-e162e1b3de9e" providerId="ADAL" clId="{EBAA69CF-2A80-4125-99C1-70A73F69BEDC}" dt="2026-05-22T09:17:51.037" v="44" actId="1076"/>
          <ac:spMkLst>
            <pc:docMk/>
            <pc:sldMk cId="2289181657" sldId="256"/>
            <ac:spMk id="7" creationId="{FDED1976-B150-1A33-EA83-A8935553EFC7}"/>
          </ac:spMkLst>
        </pc:spChg>
        <pc:spChg chg="add mod">
          <ac:chgData name="Kocsis Dénes László" userId="b37ce2db-b48b-416c-a142-e162e1b3de9e" providerId="ADAL" clId="{EBAA69CF-2A80-4125-99C1-70A73F69BEDC}" dt="2026-05-22T09:18:26.008" v="70" actId="14100"/>
          <ac:spMkLst>
            <pc:docMk/>
            <pc:sldMk cId="2289181657" sldId="256"/>
            <ac:spMk id="8" creationId="{3B2DBC1B-D5DD-B723-3218-0016AB261E14}"/>
          </ac:spMkLst>
        </pc:spChg>
        <pc:spChg chg="add mod">
          <ac:chgData name="Kocsis Dénes László" userId="b37ce2db-b48b-416c-a142-e162e1b3de9e" providerId="ADAL" clId="{EBAA69CF-2A80-4125-99C1-70A73F69BEDC}" dt="2026-05-22T09:18:38.314" v="81" actId="20577"/>
          <ac:spMkLst>
            <pc:docMk/>
            <pc:sldMk cId="2289181657" sldId="256"/>
            <ac:spMk id="9" creationId="{33A405D0-0496-F2D4-2070-BF0A5C1B2BD4}"/>
          </ac:spMkLst>
        </pc:spChg>
      </pc:sldChg>
      <pc:sldChg chg="modSp mod">
        <pc:chgData name="Kocsis Dénes László" userId="b37ce2db-b48b-416c-a142-e162e1b3de9e" providerId="ADAL" clId="{EBAA69CF-2A80-4125-99C1-70A73F69BEDC}" dt="2026-05-22T09:27:05.041" v="620" actId="20577"/>
        <pc:sldMkLst>
          <pc:docMk/>
          <pc:sldMk cId="3681396001" sldId="257"/>
        </pc:sldMkLst>
        <pc:spChg chg="mod">
          <ac:chgData name="Kocsis Dénes László" userId="b37ce2db-b48b-416c-a142-e162e1b3de9e" providerId="ADAL" clId="{EBAA69CF-2A80-4125-99C1-70A73F69BEDC}" dt="2026-05-22T09:20:49.673" v="108" actId="20577"/>
          <ac:spMkLst>
            <pc:docMk/>
            <pc:sldMk cId="3681396001" sldId="257"/>
            <ac:spMk id="2" creationId="{AD18A23B-4C6B-4063-9B3F-02F74DDEE412}"/>
          </ac:spMkLst>
        </pc:spChg>
        <pc:spChg chg="mod">
          <ac:chgData name="Kocsis Dénes László" userId="b37ce2db-b48b-416c-a142-e162e1b3de9e" providerId="ADAL" clId="{EBAA69CF-2A80-4125-99C1-70A73F69BEDC}" dt="2026-05-22T09:27:05.041" v="620" actId="20577"/>
          <ac:spMkLst>
            <pc:docMk/>
            <pc:sldMk cId="3681396001" sldId="257"/>
            <ac:spMk id="3" creationId="{749B2A2D-2F93-41FE-8846-6848BF15DD1E}"/>
          </ac:spMkLst>
        </pc:spChg>
      </pc:sldChg>
      <pc:sldChg chg="del">
        <pc:chgData name="Kocsis Dénes László" userId="b37ce2db-b48b-416c-a142-e162e1b3de9e" providerId="ADAL" clId="{EBAA69CF-2A80-4125-99C1-70A73F69BEDC}" dt="2026-05-22T09:27:16.250" v="621" actId="47"/>
        <pc:sldMkLst>
          <pc:docMk/>
          <pc:sldMk cId="1321260208" sldId="262"/>
        </pc:sldMkLst>
      </pc:sldChg>
      <pc:sldChg chg="del">
        <pc:chgData name="Kocsis Dénes László" userId="b37ce2db-b48b-416c-a142-e162e1b3de9e" providerId="ADAL" clId="{EBAA69CF-2A80-4125-99C1-70A73F69BEDC}" dt="2026-05-22T09:27:16.250" v="621" actId="47"/>
        <pc:sldMkLst>
          <pc:docMk/>
          <pc:sldMk cId="3575877305" sldId="263"/>
        </pc:sldMkLst>
      </pc:sldChg>
      <pc:sldChg chg="del">
        <pc:chgData name="Kocsis Dénes László" userId="b37ce2db-b48b-416c-a142-e162e1b3de9e" providerId="ADAL" clId="{EBAA69CF-2A80-4125-99C1-70A73F69BEDC}" dt="2026-05-22T09:27:16.250" v="621" actId="47"/>
        <pc:sldMkLst>
          <pc:docMk/>
          <pc:sldMk cId="2359607783" sldId="264"/>
        </pc:sldMkLst>
      </pc:sldChg>
      <pc:sldChg chg="del">
        <pc:chgData name="Kocsis Dénes László" userId="b37ce2db-b48b-416c-a142-e162e1b3de9e" providerId="ADAL" clId="{EBAA69CF-2A80-4125-99C1-70A73F69BEDC}" dt="2026-05-22T09:27:16.250" v="621" actId="47"/>
        <pc:sldMkLst>
          <pc:docMk/>
          <pc:sldMk cId="1627656318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B999-F1C2-4BB8-82F2-4364F993B50B}" type="datetimeFigureOut">
              <a:rPr lang="hu-HU" smtClean="0"/>
              <a:t>2026. 05. 22.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A7A2E-A776-46CB-BC9A-A396169EF5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454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AD29-6A06-4113-9F06-F25842220A57}" type="datetime1">
              <a:rPr lang="hu-HU" smtClean="0"/>
              <a:t>2026. 05. 22.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D186-D56F-4AFB-8328-4DD9680CACBD}" type="datetime1">
              <a:rPr lang="hu-HU" smtClean="0"/>
              <a:t>2026. 05. 22.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BADF-D642-46BD-8140-992EF7F3FD94}" type="datetime1">
              <a:rPr lang="hu-HU" smtClean="0"/>
              <a:t>2026. 05. 22.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4FC2-F4DC-4FCF-BCDD-568E770B98BD}" type="datetime1">
              <a:rPr lang="hu-HU" smtClean="0"/>
              <a:t>2026. 05. 22.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7B8B-9FCA-4F7F-8855-084A8CCBC603}" type="datetime1">
              <a:rPr lang="hu-HU" smtClean="0"/>
              <a:t>2026. 05. 22.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3562-70EB-4CC8-9732-4EF1F86F0C03}" type="datetime1">
              <a:rPr lang="hu-HU" smtClean="0"/>
              <a:t>2026. 05. 22.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D059-3775-4AAA-8881-438702FF8198}" type="datetime1">
              <a:rPr lang="hu-HU" smtClean="0"/>
              <a:t>2026. 05. 22.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0AF2-13FF-4EE8-91BB-DAECC25BBC0F}" type="datetime1">
              <a:rPr lang="hu-HU" smtClean="0"/>
              <a:t>2026. 05. 22.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2198-D53E-40E3-92CC-954470EE5BC2}" type="datetime1">
              <a:rPr lang="hu-HU" smtClean="0"/>
              <a:t>2026. 05. 22.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EF86-DDD0-457D-881F-BDB4E06368B4}" type="datetime1">
              <a:rPr lang="hu-HU" smtClean="0"/>
              <a:t>2026. 05. 22.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25F5-F93E-49EE-9EFB-BA29B0247249}" type="datetime1">
              <a:rPr lang="hu-HU" smtClean="0"/>
              <a:t>2026. 05. 22.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24F51-C1A4-4F38-BBE9-9E1961E6F609}" type="datetime1">
              <a:rPr lang="hu-HU" smtClean="0"/>
              <a:t>2026. 05. 22.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" y="527282"/>
            <a:ext cx="6784848" cy="1895878"/>
          </a:xfrm>
        </p:spPr>
        <p:txBody>
          <a:bodyPr anchor="ctr"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Szakdolgozat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751" y="2295603"/>
            <a:ext cx="3744686" cy="650648"/>
          </a:xfrm>
        </p:spPr>
        <p:txBody>
          <a:bodyPr>
            <a:normAutofit fontScale="92500"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Szakdolgozat készítője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585C643-4E3B-9E0D-765A-AF8531C97140}"/>
              </a:ext>
            </a:extLst>
          </p:cNvPr>
          <p:cNvSpPr txBox="1"/>
          <p:nvPr/>
        </p:nvSpPr>
        <p:spPr>
          <a:xfrm>
            <a:off x="362856" y="7136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ctr">
              <a:defRPr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Debreceni Egyetem, Műszaki Kar, Környezetmérnöki Tanszék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DED1976-B150-1A33-EA83-A8935553EFC7}"/>
              </a:ext>
            </a:extLst>
          </p:cNvPr>
          <p:cNvSpPr txBox="1"/>
          <p:nvPr/>
        </p:nvSpPr>
        <p:spPr>
          <a:xfrm>
            <a:off x="362856" y="3091512"/>
            <a:ext cx="609447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Zaj- és rezgésvédelem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szakirányú továbbképzési szakos hallgató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B2DBC1B-D5DD-B723-3218-0016AB261E14}"/>
              </a:ext>
            </a:extLst>
          </p:cNvPr>
          <p:cNvSpPr txBox="1"/>
          <p:nvPr/>
        </p:nvSpPr>
        <p:spPr>
          <a:xfrm>
            <a:off x="268368" y="4478352"/>
            <a:ext cx="299604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Témavezető:			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3A405D0-0496-F2D4-2070-BF0A5C1B2BD4}"/>
              </a:ext>
            </a:extLst>
          </p:cNvPr>
          <p:cNvSpPr txBox="1"/>
          <p:nvPr/>
        </p:nvSpPr>
        <p:spPr>
          <a:xfrm>
            <a:off x="3889392" y="4473096"/>
            <a:ext cx="299604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Konzulens:			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Tudnivalók és javaslatok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 prezentáció időtartama </a:t>
            </a:r>
            <a:r>
              <a:rPr lang="hu-HU" dirty="0"/>
              <a:t>8</a:t>
            </a:r>
            <a:r>
              <a:rPr lang="pt-BR" dirty="0"/>
              <a:t>-</a:t>
            </a:r>
            <a:r>
              <a:rPr lang="hu-HU" dirty="0"/>
              <a:t>10</a:t>
            </a:r>
            <a:r>
              <a:rPr lang="pt-BR" dirty="0"/>
              <a:t> perc</a:t>
            </a:r>
            <a:r>
              <a:rPr lang="hu-HU" dirty="0"/>
              <a:t>, maximum 15 dia javasolt (diaszámmal)</a:t>
            </a:r>
          </a:p>
          <a:p>
            <a:r>
              <a:rPr lang="hu-HU" dirty="0"/>
              <a:t>A fontos részek bemutatása, a szakirodalmi tudnivalók csak érintőlegesen (esetleges speciális dolgok kiemelése)</a:t>
            </a:r>
          </a:p>
          <a:p>
            <a:r>
              <a:rPr lang="hu-HU" dirty="0"/>
              <a:t>A szövegezés tömör (nem egész mondatok)</a:t>
            </a:r>
          </a:p>
          <a:p>
            <a:pPr lvl="1"/>
            <a:r>
              <a:rPr lang="hu-HU" dirty="0"/>
              <a:t>Felsorolásszerű, kulcsszavak kiemelése</a:t>
            </a:r>
          </a:p>
          <a:p>
            <a:r>
              <a:rPr lang="hu-HU" dirty="0"/>
              <a:t>Saját munka és eredmények kiemelése</a:t>
            </a:r>
          </a:p>
          <a:p>
            <a:r>
              <a:rPr lang="hu-HU" dirty="0"/>
              <a:t>Ábrák, fotók és táblázatok használata az elvégzett munka és az eredmények bemutatására</a:t>
            </a:r>
          </a:p>
          <a:p>
            <a:pPr lvl="1"/>
            <a:r>
              <a:rPr lang="hu-HU" dirty="0"/>
              <a:t>Betűméret (láthatóság) kérdése</a:t>
            </a:r>
          </a:p>
          <a:p>
            <a:r>
              <a:rPr lang="hu-HU" dirty="0"/>
              <a:t>Struktúrában javasolt a dolgozat felépítését követni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AB848C9-A98C-6239-98C2-1289D6D0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39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Befejező dia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F3F7E7D-7132-B33F-26BE-E391A4B2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108</Words>
  <Application>Microsoft Office PowerPoint</Application>
  <PresentationFormat>Szélesvásznú</PresentationFormat>
  <Paragraphs>19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Century Gothic</vt:lpstr>
      <vt:lpstr>Verdana</vt:lpstr>
      <vt:lpstr>Office-téma</vt:lpstr>
      <vt:lpstr>Szakdolgozat címe</vt:lpstr>
      <vt:lpstr>Tudnivalók és javaslatok</vt:lpstr>
      <vt:lpstr>Befejező 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Kocsis Dénes László</cp:lastModifiedBy>
  <cp:revision>7</cp:revision>
  <dcterms:created xsi:type="dcterms:W3CDTF">2017-11-07T12:57:53Z</dcterms:created>
  <dcterms:modified xsi:type="dcterms:W3CDTF">2026-05-22T09:31:20Z</dcterms:modified>
</cp:coreProperties>
</file>